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6" r:id="rId3"/>
    <p:sldId id="257" r:id="rId4"/>
    <p:sldId id="259" r:id="rId5"/>
    <p:sldId id="266" r:id="rId6"/>
    <p:sldId id="265" r:id="rId7"/>
    <p:sldId id="267" r:id="rId8"/>
    <p:sldId id="268" r:id="rId9"/>
    <p:sldId id="271" r:id="rId10"/>
    <p:sldId id="274" r:id="rId11"/>
    <p:sldId id="288" r:id="rId12"/>
    <p:sldId id="289" r:id="rId13"/>
    <p:sldId id="291" r:id="rId14"/>
    <p:sldId id="292" r:id="rId15"/>
    <p:sldId id="293" r:id="rId16"/>
    <p:sldId id="295" r:id="rId17"/>
    <p:sldId id="294" r:id="rId18"/>
    <p:sldId id="260" r:id="rId19"/>
    <p:sldId id="263" r:id="rId20"/>
    <p:sldId id="275" r:id="rId21"/>
    <p:sldId id="264" r:id="rId22"/>
    <p:sldId id="272" r:id="rId23"/>
    <p:sldId id="273" r:id="rId24"/>
    <p:sldId id="276" r:id="rId25"/>
    <p:sldId id="280" r:id="rId26"/>
    <p:sldId id="277" r:id="rId27"/>
    <p:sldId id="278" r:id="rId28"/>
    <p:sldId id="279" r:id="rId29"/>
    <p:sldId id="281" r:id="rId30"/>
    <p:sldId id="299" r:id="rId31"/>
    <p:sldId id="298" r:id="rId32"/>
    <p:sldId id="303" r:id="rId33"/>
    <p:sldId id="300" r:id="rId34"/>
    <p:sldId id="301" r:id="rId35"/>
    <p:sldId id="282" r:id="rId36"/>
    <p:sldId id="297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D234EC-9BA3-489A-BE50-0C9971AA86D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30C5F9-D97B-4640-90BC-17CFA6C3DE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fbcdn-sphotos-h-a.akamaihd.net/hphotos-ak-xpa1/v/t34.0-12/10486527_10201328905144587_233856480_n.jpg?oh=e1e30c4acc66a6261dba6faec02d3cef&amp;oe=53B64045&amp;__gda__=1404455636_75ce9dd4bcf69e6c85302f8ab2488e0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Saksham\Desktop\ncat\10486527_10201328905144587_2338564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88424" cy="865909"/>
          </a:xfrm>
        </p:spPr>
        <p:txBody>
          <a:bodyPr/>
          <a:lstStyle/>
          <a:p>
            <a:r>
              <a:rPr lang="en-US" sz="4800" dirty="0" smtClean="0"/>
              <a:t>  Renaissance Of Plastic Bottles 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6736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9436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By 2010, over </a:t>
            </a:r>
            <a:r>
              <a:rPr lang="en-US" sz="4400" dirty="0">
                <a:effectLst/>
              </a:rPr>
              <a:t>150 </a:t>
            </a:r>
            <a:r>
              <a:rPr lang="en-US" sz="4400" dirty="0" smtClean="0">
                <a:effectLst/>
              </a:rPr>
              <a:t>crores plastic </a:t>
            </a:r>
            <a:r>
              <a:rPr lang="en-US" sz="4400" dirty="0">
                <a:effectLst/>
              </a:rPr>
              <a:t>water bottles in India </a:t>
            </a:r>
            <a:r>
              <a:rPr lang="en-US" sz="4400" dirty="0" smtClean="0">
                <a:effectLst/>
              </a:rPr>
              <a:t>ended in landfills. And this </a:t>
            </a:r>
            <a:r>
              <a:rPr lang="en-US" sz="4400" dirty="0">
                <a:effectLst/>
              </a:rPr>
              <a:t>number is for water bottles </a:t>
            </a:r>
            <a:r>
              <a:rPr lang="en-US" sz="4400" dirty="0" smtClean="0">
                <a:effectLst/>
              </a:rPr>
              <a:t>alone !</a:t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en-US" sz="4400" dirty="0">
                <a:effectLst/>
              </a:rPr>
              <a:t>This isn’t good news at all! Because, these plastic bottles don’t decompose. Even after 1000 years.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582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facts &amp; figures..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Indian water bottle industry would have emitted an estimated </a:t>
            </a:r>
            <a:r>
              <a:rPr lang="en-US" b="1" dirty="0"/>
              <a:t>200,000 tonnes of CO2</a:t>
            </a:r>
            <a:r>
              <a:rPr lang="en-US" dirty="0"/>
              <a:t> and used more than </a:t>
            </a:r>
            <a:r>
              <a:rPr lang="en-US" b="1" dirty="0"/>
              <a:t>2.5 Lakh tonnes of </a:t>
            </a:r>
            <a:r>
              <a:rPr lang="en-US" b="1" dirty="0" smtClean="0"/>
              <a:t>oil </a:t>
            </a:r>
            <a:r>
              <a:rPr lang="en-US" dirty="0" smtClean="0"/>
              <a:t>in 2010.</a:t>
            </a:r>
          </a:p>
          <a:p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if these bottles were recycled, the same amount of fossil fuels would have been used</a:t>
            </a:r>
            <a:r>
              <a:rPr lang="en-US" dirty="0" smtClean="0"/>
              <a:t>.</a:t>
            </a:r>
          </a:p>
          <a:p>
            <a:r>
              <a:rPr lang="en-US" dirty="0"/>
              <a:t>The plastic bottles leach toxic chemical called 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Bisphenol </a:t>
            </a:r>
            <a:r>
              <a:rPr lang="en-US" dirty="0" smtClean="0"/>
              <a:t>which </a:t>
            </a:r>
            <a:r>
              <a:rPr lang="en-US" dirty="0"/>
              <a:t>is known to cause cancer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chemical production increases when these water bottles </a:t>
            </a:r>
            <a:r>
              <a:rPr lang="en-US" dirty="0" smtClean="0"/>
              <a:t>are </a:t>
            </a:r>
            <a:r>
              <a:rPr lang="en-US" dirty="0"/>
              <a:t>exposed to </a:t>
            </a:r>
            <a:r>
              <a:rPr lang="en-US" dirty="0" smtClean="0"/>
              <a:t>hot </a:t>
            </a:r>
            <a:r>
              <a:rPr lang="en-US" dirty="0"/>
              <a:t>air temperatures</a:t>
            </a:r>
            <a:r>
              <a:rPr lang="en-US" dirty="0" smtClean="0"/>
              <a:t>.</a:t>
            </a:r>
          </a:p>
          <a:p>
            <a:r>
              <a:rPr lang="en-US" dirty="0"/>
              <a:t>Each year </a:t>
            </a:r>
            <a:r>
              <a:rPr lang="en-US" b="1" dirty="0"/>
              <a:t>17 million barrels of oil </a:t>
            </a:r>
            <a:r>
              <a:rPr lang="en-US" dirty="0"/>
              <a:t>are used to make the plastic for the bottles – that’s enough to fuel 1 million cars for a year.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51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 smtClean="0"/>
              <a:t>plastic that is used for food and drink is brand new plastic. For health reasons we cannot use recycled plastic.</a:t>
            </a:r>
          </a:p>
          <a:p>
            <a:r>
              <a:rPr lang="en-US" dirty="0" smtClean="0"/>
              <a:t>Each year </a:t>
            </a:r>
            <a:r>
              <a:rPr lang="en-US" b="1" dirty="0" smtClean="0"/>
              <a:t>16.4 billion gallons of water </a:t>
            </a:r>
            <a:r>
              <a:rPr lang="en-US" dirty="0" smtClean="0"/>
              <a:t>are used to make the plastic</a:t>
            </a:r>
            <a:r>
              <a:rPr lang="en-US" dirty="0"/>
              <a:t> – </a:t>
            </a:r>
            <a:r>
              <a:rPr lang="en-US" dirty="0" smtClean="0"/>
              <a:t>that’s not including the water used to fill the bottle.</a:t>
            </a:r>
          </a:p>
          <a:p>
            <a:r>
              <a:rPr lang="en-US" dirty="0"/>
              <a:t>C</a:t>
            </a:r>
            <a:r>
              <a:rPr lang="en-US" dirty="0" smtClean="0"/>
              <a:t>onsumers </a:t>
            </a:r>
            <a:r>
              <a:rPr lang="en-US" dirty="0"/>
              <a:t>often believe the coding symbols on plastic containers mean the item is </a:t>
            </a:r>
            <a:r>
              <a:rPr lang="en-US" dirty="0" smtClean="0"/>
              <a:t>recyclable. </a:t>
            </a:r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in fact, the symbols only identify the resin base of the plastics, not all of which are accepted by all recycling programs</a:t>
            </a:r>
            <a:r>
              <a:rPr lang="en-US" dirty="0" smtClean="0"/>
              <a:t>.</a:t>
            </a:r>
          </a:p>
          <a:p>
            <a:r>
              <a:rPr lang="en-US" b="1" dirty="0"/>
              <a:t>80 %</a:t>
            </a:r>
            <a:r>
              <a:rPr lang="en-US" dirty="0"/>
              <a:t> of our bottles are not recycled. They end up in the landfill or are incinerated with other trash.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981200"/>
            <a:ext cx="72961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30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Bone Analysis</a:t>
            </a:r>
            <a:endParaRPr lang="en-US" dirty="0"/>
          </a:p>
        </p:txBody>
      </p:sp>
      <p:pic>
        <p:nvPicPr>
          <p:cNvPr id="4098" name="Picture 2" descr="C:\Users\Saksham\Desktop\fishbon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4" y="1600200"/>
            <a:ext cx="79859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3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Thinking 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Blue : Hey guys we have to solve the issue of the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	</a:t>
            </a:r>
            <a:r>
              <a:rPr lang="en-US" dirty="0" smtClean="0">
                <a:solidFill>
                  <a:schemeClr val="accent3"/>
                </a:solidFill>
              </a:rPr>
              <a:t>    plastic waste as it is affecting our environment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White : By 2010, over 150 crores plastic bottles in   	       India ended in landfills.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Red : Yes this will turn into a huge problem for the  	    living of future generation.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 : What if the used plastic bottles are recycled?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 : Yes, the used plastic bottles can be picked 		        up, sorted, sent to the factory for recycling.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 :  No, it is not possible because recycling will 		       need lot of oil and it too produces other 		       waste which will effect environment.</a:t>
            </a:r>
          </a:p>
        </p:txBody>
      </p:sp>
    </p:spTree>
    <p:extLst>
      <p:ext uri="{BB962C8B-B14F-4D97-AF65-F5344CB8AC3E}">
        <p14:creationId xmlns:p14="http://schemas.microsoft.com/office/powerpoint/2010/main" val="63803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Thinking Hats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Green : How about remoulding the plastic bottles and 	        reusing them for different purposes.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 : Yeah, that’s a good idea. It doesn’t effect 	   	        the environment and plastic used for making 	        containers can be reduced.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   : (Silent and unable to contradict).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Blue     :  So, lets 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emould the plastic and use it for 		        different purposes.</a:t>
            </a:r>
          </a:p>
        </p:txBody>
      </p:sp>
    </p:spTree>
    <p:extLst>
      <p:ext uri="{BB962C8B-B14F-4D97-AF65-F5344CB8AC3E}">
        <p14:creationId xmlns:p14="http://schemas.microsoft.com/office/powerpoint/2010/main" val="361796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Pareto’s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Plastics (PET) are used for making various products like bottles, boxes, sheets, stationary and toys.</a:t>
            </a:r>
          </a:p>
          <a:p>
            <a:r>
              <a:rPr lang="en-US" dirty="0" smtClean="0"/>
              <a:t>But beverage bottles and boxes are among major PET products. </a:t>
            </a:r>
          </a:p>
          <a:p>
            <a:r>
              <a:rPr lang="en-US" dirty="0" smtClean="0"/>
              <a:t>On a rough estimate, 80 % of the PET polymer is used to produce only 20 % of the total PET products like coke and water bottles.</a:t>
            </a:r>
          </a:p>
          <a:p>
            <a:r>
              <a:rPr lang="en-US" dirty="0" smtClean="0"/>
              <a:t>So it’s a major issue to pay attention at the proper management and disposal of these bottles.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533400"/>
            <a:ext cx="7543800" cy="28956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Most often we use coke bottles for storing water.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In garden, it is used as water sprinklers.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Interestingly, Coca Cola has launched 16 new bottle caps that transform coke bottles into useful things.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69976"/>
            <a:ext cx="6629400" cy="290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34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3352800"/>
          </a:xfrm>
        </p:spPr>
        <p:txBody>
          <a:bodyPr/>
          <a:lstStyle/>
          <a:p>
            <a:r>
              <a:rPr lang="en-US" dirty="0" smtClean="0"/>
              <a:t>But all these tricks work upon liquids only, which can flow easily through the narrow end.</a:t>
            </a:r>
            <a:endParaRPr lang="en-US" dirty="0"/>
          </a:p>
        </p:txBody>
      </p:sp>
      <p:pic>
        <p:nvPicPr>
          <p:cNvPr id="1026" name="Picture 2" descr="C:\Users\Saksham\Desktop\ncat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54" y="3581400"/>
            <a:ext cx="421885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3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2 :Intelligent Idiots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1"/>
            <a:ext cx="361547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56371"/>
              </p:ext>
            </p:extLst>
          </p:nvPr>
        </p:nvGraphicFramePr>
        <p:xfrm>
          <a:off x="533400" y="2209799"/>
          <a:ext cx="39624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846083">
                <a:tc>
                  <a:txBody>
                    <a:bodyPr/>
                    <a:lstStyle/>
                    <a:p>
                      <a:r>
                        <a:rPr lang="en-US" dirty="0" smtClean="0"/>
                        <a:t>Preskha Singla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BPIT , Delhi</a:t>
                      </a:r>
                      <a:endParaRPr lang="en-US" dirty="0"/>
                    </a:p>
                  </a:txBody>
                  <a:tcPr/>
                </a:tc>
              </a:tr>
              <a:tr h="846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 K Mani Sankar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IIITDM,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Jabalpur</a:t>
                      </a:r>
                      <a:endParaRPr lang="en-US" dirty="0"/>
                    </a:p>
                  </a:txBody>
                  <a:tcPr/>
                </a:tc>
              </a:tr>
              <a:tr h="846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Arun Raj A 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SVCET , Chennai</a:t>
                      </a:r>
                      <a:endParaRPr lang="en-US" dirty="0"/>
                    </a:p>
                  </a:txBody>
                  <a:tcPr/>
                </a:tc>
              </a:tr>
              <a:tr h="966952">
                <a:tc>
                  <a:txBody>
                    <a:bodyPr/>
                    <a:lstStyle/>
                    <a:p>
                      <a:r>
                        <a:rPr lang="en-US" dirty="0" smtClean="0"/>
                        <a:t>Atishaya  Kr. Saksham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IISC ,</a:t>
                      </a:r>
                      <a:r>
                        <a:rPr lang="en-US" baseline="0" dirty="0" smtClean="0"/>
                        <a:t> Bangalore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(Clockwise)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5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4038600" cy="40386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we DO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8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533400"/>
            <a:ext cx="8915400" cy="2209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What if we can store Solids in such plastic bottles ?</a:t>
            </a:r>
            <a:endParaRPr lang="en-US" dirty="0"/>
          </a:p>
        </p:txBody>
      </p:sp>
      <p:pic>
        <p:nvPicPr>
          <p:cNvPr id="2050" name="Picture 2" descr="C:\Users\Saksham\Desktop\ncat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61722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4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342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Yes, Of course we can do it.</a:t>
            </a:r>
            <a:br>
              <a:rPr lang="en-US" dirty="0" smtClean="0"/>
            </a:br>
            <a:r>
              <a:rPr lang="en-US" dirty="0" smtClean="0"/>
              <a:t>You just have to apply your creativity.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26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77" y="2286000"/>
            <a:ext cx="5391150" cy="1600200"/>
          </a:xfrm>
        </p:spPr>
        <p:txBody>
          <a:bodyPr/>
          <a:lstStyle/>
          <a:p>
            <a:r>
              <a:rPr lang="en-US" dirty="0" smtClean="0"/>
              <a:t>How is it ??</a:t>
            </a:r>
            <a:endParaRPr lang="en-US" dirty="0"/>
          </a:p>
        </p:txBody>
      </p:sp>
      <p:pic>
        <p:nvPicPr>
          <p:cNvPr id="4099" name="Picture 3" descr="C:\Users\Saksham\Desktop\ncat\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2" y="457200"/>
            <a:ext cx="2628900" cy="58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7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209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But is this really a</a:t>
            </a:r>
            <a:br>
              <a:rPr lang="en-US" dirty="0" smtClean="0"/>
            </a:br>
            <a:r>
              <a:rPr lang="en-US" dirty="0" smtClean="0"/>
              <a:t>GOOD IDEA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9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600200"/>
          </a:xfrm>
        </p:spPr>
        <p:txBody>
          <a:bodyPr/>
          <a:lstStyle/>
          <a:p>
            <a:r>
              <a:rPr lang="en-US" sz="4000" dirty="0" smtClean="0"/>
              <a:t>A big  </a:t>
            </a:r>
            <a:r>
              <a:rPr lang="en-US" sz="9600" dirty="0" smtClean="0"/>
              <a:t>NO 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8874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572000" cy="1066800"/>
          </a:xfrm>
        </p:spPr>
        <p:txBody>
          <a:bodyPr/>
          <a:lstStyle/>
          <a:p>
            <a:r>
              <a:rPr lang="en-US" dirty="0" smtClean="0"/>
              <a:t>Our Idea !!</a:t>
            </a:r>
            <a:endParaRPr lang="en-US" dirty="0"/>
          </a:p>
        </p:txBody>
      </p:sp>
      <p:pic>
        <p:nvPicPr>
          <p:cNvPr id="5122" name="Picture 2" descr="C:\Users\Saksham\Desktop\nca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ksham\Desktop\ncat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6644"/>
            <a:ext cx="2209800" cy="24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ksham\Desktop\ncat\Untitle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3" y="3986645"/>
            <a:ext cx="2440006" cy="24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aksham\Desktop\ncat\arrow-black-curv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5758">
            <a:off x="1423987" y="2478953"/>
            <a:ext cx="1547813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aksham\Desktop\ncat\arrow-black-curv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695">
            <a:off x="5850919" y="2582443"/>
            <a:ext cx="1547813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04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1371600"/>
            <a:ext cx="9144000" cy="3872345"/>
          </a:xfrm>
        </p:spPr>
        <p:txBody>
          <a:bodyPr/>
          <a:lstStyle/>
          <a:p>
            <a:r>
              <a:rPr lang="en-US" dirty="0" smtClean="0"/>
              <a:t>Then,</a:t>
            </a:r>
            <a:br>
              <a:rPr lang="en-US" dirty="0" smtClean="0"/>
            </a:br>
            <a:r>
              <a:rPr lang="en-US" dirty="0" smtClean="0"/>
              <a:t>Remould the two parts using heat treatment to give it a threading or finish so that they can spiral into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54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aksham\Desktop\ncat\Untitl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440006" cy="24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aksham\Desktop\ncat\mould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2225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ksham\Desktop\ncat\Untitle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3" y="1270000"/>
            <a:ext cx="20224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aksham\Desktop\ncat\Untitled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6403"/>
            <a:ext cx="1479615" cy="32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Saksham\Desktop\ncat\arrow-black-curv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9053">
            <a:off x="1554029" y="1069747"/>
            <a:ext cx="1547813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aksham\Desktop\ncat\arrow-black-curv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6">
            <a:off x="5249569" y="976688"/>
            <a:ext cx="1547813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aksham\Desktop\ncat\arrow-black-curv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4780">
            <a:off x="5387995" y="4745069"/>
            <a:ext cx="1547813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75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1148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Reuse is better than recycling, as recycling requires energy and resources.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It would ensure proper disposal of plastic bottles.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It can be tough and durable container.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3200" dirty="0" smtClean="0"/>
          </a:p>
          <a:p>
            <a:pPr marL="0" indent="0" algn="l">
              <a:buNone/>
            </a:pPr>
            <a:endParaRPr lang="en-US" sz="32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319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143000"/>
            <a:ext cx="8991600" cy="350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When we buy products,</a:t>
            </a:r>
            <a:br>
              <a:rPr lang="en-US" dirty="0" smtClean="0"/>
            </a:br>
            <a:r>
              <a:rPr lang="en-US" dirty="0" smtClean="0"/>
              <a:t>We buy some unwanted wastes also.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85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Applications..</a:t>
            </a:r>
          </a:p>
        </p:txBody>
      </p:sp>
      <p:pic>
        <p:nvPicPr>
          <p:cNvPr id="5124" name="Picture 4" descr="http://i00.i.aliimg.com/wsphoto/v0/1359303124/Kitchen-supplies-laumontitization-meters-bucket-stockholders-font-b-box-b-font-migang-font-b-plastic-b.jpg_22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ksham\Desktop\ncat\pics\2018 (11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30395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979718" y="3328555"/>
            <a:ext cx="1600200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7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Probable Applications..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59243"/>
            <a:ext cx="3048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Saksham\Desktop\ncat\pics\p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03886"/>
            <a:ext cx="1552575" cy="33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19600" y="3200400"/>
            <a:ext cx="1600200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0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Applications..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162800" cy="3276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And Many Others..</a:t>
            </a:r>
          </a:p>
          <a:p>
            <a:r>
              <a:rPr lang="en-US" sz="3600" dirty="0" smtClean="0"/>
              <a:t>Like waterproof product packaging.</a:t>
            </a:r>
          </a:p>
          <a:p>
            <a:r>
              <a:rPr lang="en-US" sz="3600" dirty="0" smtClean="0"/>
              <a:t>Attractive transparent gift packing,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1957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219200"/>
          </a:xfrm>
        </p:spPr>
        <p:txBody>
          <a:bodyPr/>
          <a:lstStyle/>
          <a:p>
            <a:r>
              <a:rPr lang="en-US" sz="4800" dirty="0" smtClean="0"/>
              <a:t>Why it should be considered 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Impact</a:t>
            </a:r>
            <a:r>
              <a:rPr lang="en-US" b="1" dirty="0"/>
              <a:t> :</a:t>
            </a:r>
            <a:endParaRPr lang="en-US" b="1" dirty="0" smtClean="0"/>
          </a:p>
          <a:p>
            <a:r>
              <a:rPr lang="en-US" dirty="0" smtClean="0"/>
              <a:t>It will ensure the proper disposal of plastic bottles</a:t>
            </a:r>
          </a:p>
          <a:p>
            <a:r>
              <a:rPr lang="en-US" dirty="0" smtClean="0"/>
              <a:t>Limit the production of other plastic materials.</a:t>
            </a:r>
            <a:endParaRPr lang="en-US" u="sng" dirty="0" smtClean="0"/>
          </a:p>
          <a:p>
            <a:pPr marL="0" indent="0">
              <a:buNone/>
            </a:pPr>
            <a:r>
              <a:rPr lang="en-US" b="1" u="sng" dirty="0" smtClean="0"/>
              <a:t>Market 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Huge market for it, as bottles are present everywhere. So it can be moulded and sold anywhere.</a:t>
            </a:r>
          </a:p>
          <a:p>
            <a:pPr marL="0" indent="0">
              <a:buNone/>
            </a:pPr>
            <a:r>
              <a:rPr lang="en-US" b="1" u="sng" dirty="0" smtClean="0"/>
              <a:t>Competition</a:t>
            </a:r>
            <a:r>
              <a:rPr lang="en-US" dirty="0" smtClean="0"/>
              <a:t> 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No competition if the price of moulding is much cheaper than producing a new comparable size </a:t>
            </a:r>
            <a:r>
              <a:rPr lang="en-US" dirty="0" smtClean="0"/>
              <a:t>container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26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800" dirty="0" smtClean="0"/>
              <a:t>Implementation Requirements..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199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Financial Help</a:t>
            </a:r>
            <a:r>
              <a:rPr lang="en-US" sz="2800" b="1" dirty="0" smtClean="0"/>
              <a:t> : </a:t>
            </a:r>
            <a:r>
              <a:rPr lang="en-US" sz="2800" dirty="0" smtClean="0"/>
              <a:t> Capital for making moulding machines.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Marketing Help</a:t>
            </a:r>
            <a:r>
              <a:rPr lang="en-US" sz="2800" b="1" dirty="0" smtClean="0"/>
              <a:t> :</a:t>
            </a:r>
            <a:r>
              <a:rPr lang="en-US" sz="2800" dirty="0"/>
              <a:t> </a:t>
            </a:r>
            <a:r>
              <a:rPr lang="en-US" sz="2800" dirty="0" smtClean="0"/>
              <a:t>for collection </a:t>
            </a:r>
            <a:r>
              <a:rPr lang="en-US" sz="2800" dirty="0"/>
              <a:t>of used </a:t>
            </a:r>
            <a:r>
              <a:rPr lang="en-US" sz="2800" dirty="0" smtClean="0"/>
              <a:t>the bottles and distribution of the products.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5770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Thoughts We had 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1"/>
            <a:ext cx="8382000" cy="3962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Regenerative Brakes in Bicycles.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Electric Wire Mesh for windows.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Domestic Organic Waste Recycler.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2370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ntent.mycutegraphics.com/graphics/thankyou/owl-chalkboard-thank-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466852"/>
            <a:ext cx="575187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53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cap="all" dirty="0" smtClean="0"/>
          </a:p>
          <a:p>
            <a:r>
              <a:rPr lang="en-US" sz="2000" cap="all" dirty="0"/>
              <a:t>GROWTH OF PLASTIC INDUSTRY IN THE </a:t>
            </a:r>
            <a:r>
              <a:rPr lang="en-US" sz="2000" cap="all" dirty="0" smtClean="0"/>
              <a:t>COUNTRY, CIPET, India</a:t>
            </a:r>
            <a:endParaRPr lang="en-US" sz="2000" cap="all" dirty="0"/>
          </a:p>
          <a:p>
            <a:r>
              <a:rPr lang="en-US" sz="2000" cap="all" dirty="0" smtClean="0"/>
              <a:t>A</a:t>
            </a:r>
            <a:r>
              <a:rPr lang="en-US" sz="2000" dirty="0" smtClean="0"/>
              <a:t>bout Plastic Smiles And Bottles Water, The Viewspaper, Published January 7th, 2011.</a:t>
            </a:r>
          </a:p>
          <a:p>
            <a:r>
              <a:rPr lang="en-US" sz="2000" dirty="0"/>
              <a:t>The Life Cycle of a Plastic </a:t>
            </a:r>
            <a:r>
              <a:rPr lang="en-US" sz="2000" dirty="0" smtClean="0"/>
              <a:t>Bottle</a:t>
            </a:r>
            <a:r>
              <a:rPr lang="en-US" sz="2000" dirty="0"/>
              <a:t>, </a:t>
            </a:r>
            <a:r>
              <a:rPr lang="en-US" sz="2000" dirty="0" smtClean="0"/>
              <a:t>montgomery school.</a:t>
            </a:r>
          </a:p>
          <a:p>
            <a:r>
              <a:rPr lang="en-US" sz="2000" dirty="0" smtClean="0"/>
              <a:t>2011 </a:t>
            </a:r>
            <a:r>
              <a:rPr lang="en-US" sz="2000" dirty="0"/>
              <a:t>UNITED STATES NATIONAL </a:t>
            </a:r>
            <a:r>
              <a:rPr lang="en-US" sz="2000" dirty="0" smtClean="0"/>
              <a:t>POSTCONSUMER PLASTICS </a:t>
            </a:r>
            <a:r>
              <a:rPr lang="en-US" sz="2000" dirty="0"/>
              <a:t>BOTTLE </a:t>
            </a:r>
            <a:r>
              <a:rPr lang="en-US" sz="2000" dirty="0" smtClean="0"/>
              <a:t>RECYCLING REPORT.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94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70" y="1447800"/>
            <a:ext cx="6131530" cy="385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3276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What </a:t>
            </a:r>
            <a:r>
              <a:rPr lang="en-US" dirty="0">
                <a:effectLst/>
              </a:rPr>
              <a:t>happens to the </a:t>
            </a:r>
            <a:r>
              <a:rPr lang="en-US" dirty="0" smtClean="0">
                <a:effectLst/>
              </a:rPr>
              <a:t>plastic </a:t>
            </a:r>
            <a:r>
              <a:rPr lang="en-US" dirty="0">
                <a:effectLst/>
              </a:rPr>
              <a:t>bottle after it’s been thrown into the dustbin?”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5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6019800"/>
          </a:xfrm>
        </p:spPr>
        <p:txBody>
          <a:bodyPr/>
          <a:lstStyle/>
          <a:p>
            <a:r>
              <a:rPr lang="en-US" dirty="0">
                <a:effectLst/>
              </a:rPr>
              <a:t>It gets picked-up, is sorted and then sent to a factory for recycling. Once re-cycled, it comes back as a new plastic bottle, with fresh and pure water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solidFill>
                  <a:srgbClr val="0070C0"/>
                </a:solidFill>
                <a:effectLst/>
              </a:rPr>
              <a:t>Neat, isn’t it?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4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236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ut Unfortunately</a:t>
            </a:r>
            <a:r>
              <a:rPr lang="en-US" dirty="0">
                <a:effectLst/>
              </a:rPr>
              <a:t>, no such thing happens.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2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-34636"/>
            <a:ext cx="9067800" cy="4114800"/>
          </a:xfrm>
        </p:spPr>
        <p:txBody>
          <a:bodyPr/>
          <a:lstStyle/>
          <a:p>
            <a:r>
              <a:rPr lang="en-US" dirty="0">
                <a:effectLst/>
              </a:rPr>
              <a:t>Only a fraction of these bottles actually get recycled. The rest simply go into landfills, adding to plastic waste.</a:t>
            </a:r>
            <a:endParaRPr lang="en-US" dirty="0"/>
          </a:p>
        </p:txBody>
      </p:sp>
      <p:pic>
        <p:nvPicPr>
          <p:cNvPr id="4098" name="Picture 2" descr="C:\Users\Saksham\Desktop\nc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ksham\Desktop\ncat\10529704_10201328905344592_66852744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648200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ksham\Desktop\ncat\images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4648200"/>
            <a:ext cx="28956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223222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The Ultimate Result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6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1181</TotalTime>
  <Words>683</Words>
  <Application>Microsoft Office PowerPoint</Application>
  <PresentationFormat>On-screen Show (4:3)</PresentationFormat>
  <Paragraphs>98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Executive</vt:lpstr>
      <vt:lpstr>  Renaissance Of Plastic Bottles !</vt:lpstr>
      <vt:lpstr>Group 2 :Intelligent Idiots</vt:lpstr>
      <vt:lpstr>When we buy products, We buy some unwanted wastes also.</vt:lpstr>
      <vt:lpstr>PowerPoint Presentation</vt:lpstr>
      <vt:lpstr> What happens to the plastic bottle after it’s been thrown into the dustbin?”</vt:lpstr>
      <vt:lpstr>It gets picked-up, is sorted and then sent to a factory for recycling. Once re-cycled, it comes back as a new plastic bottle, with fresh and pure water.  Neat, isn’t it?</vt:lpstr>
      <vt:lpstr> But Unfortunately, no such thing happens.</vt:lpstr>
      <vt:lpstr>Only a fraction of these bottles actually get recycled. The rest simply go into landfills, adding to plastic waste.</vt:lpstr>
      <vt:lpstr>PowerPoint Presentation</vt:lpstr>
      <vt:lpstr>By 2010, over 150 crores plastic water bottles in India ended in landfills. And this number is for water bottles alone !  This isn’t good news at all! Because, these plastic bottles don’t decompose. Even after 1000 years.</vt:lpstr>
      <vt:lpstr>Some facts &amp; figures..</vt:lpstr>
      <vt:lpstr>PowerPoint Presentation</vt:lpstr>
      <vt:lpstr>Problem Statement</vt:lpstr>
      <vt:lpstr>Fish Bone Analysis</vt:lpstr>
      <vt:lpstr>6 Thinking Hats</vt:lpstr>
      <vt:lpstr>6 Thinking Hats Cont…</vt:lpstr>
      <vt:lpstr>Pareto’s Analysis</vt:lpstr>
      <vt:lpstr>PowerPoint Presentation</vt:lpstr>
      <vt:lpstr>But all these tricks work upon liquids only, which can flow easily through the narrow end.</vt:lpstr>
      <vt:lpstr>What else can we DO ?</vt:lpstr>
      <vt:lpstr>What if we can store Solids in such plastic bottles ?</vt:lpstr>
      <vt:lpstr>Yes, Of course we can do it. You just have to apply your creativity.</vt:lpstr>
      <vt:lpstr>How is it ??</vt:lpstr>
      <vt:lpstr>But is this really a GOOD IDEA ?</vt:lpstr>
      <vt:lpstr>A big  NO !</vt:lpstr>
      <vt:lpstr>Our Idea !!</vt:lpstr>
      <vt:lpstr>Then, Remould the two parts using heat treatment to give it a threading or finish so that they can spiral into each other.</vt:lpstr>
      <vt:lpstr>PowerPoint Presentation</vt:lpstr>
      <vt:lpstr>Advantages </vt:lpstr>
      <vt:lpstr>Probable Applications..</vt:lpstr>
      <vt:lpstr>Probable Applications..</vt:lpstr>
      <vt:lpstr>Probable Applications..</vt:lpstr>
      <vt:lpstr>Why it should be considered ?</vt:lpstr>
      <vt:lpstr>Implementation Requirements..</vt:lpstr>
      <vt:lpstr>Other Thoughts We had !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Saksham</dc:creator>
  <cp:lastModifiedBy>Saksham</cp:lastModifiedBy>
  <cp:revision>87</cp:revision>
  <dcterms:created xsi:type="dcterms:W3CDTF">2014-07-02T15:19:00Z</dcterms:created>
  <dcterms:modified xsi:type="dcterms:W3CDTF">2014-07-04T02:32:11Z</dcterms:modified>
</cp:coreProperties>
</file>